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B06186-DCC2-4B46-A1D9-BCDFFFD9345F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